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5" r:id="rId4"/>
    <p:sldId id="266" r:id="rId5"/>
    <p:sldId id="267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915A3AE3-F53D-4C6A-B6AF-69DD62BB01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8047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49D28359-1573-4AB0-9B40-5B0737DAE5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88617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091AF06-E26D-484B-9A1A-EA11778770DA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A6299ABD-5E47-4351-AFD4-2F3E972980FB}" type="slidenum">
              <a:rPr lang="zh-TW" altLang="en-US" sz="120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856614DD-E4A3-4FFF-824C-485F2BF66018}" type="slidenum">
              <a:rPr lang="zh-TW" altLang="en-US" sz="1200"/>
              <a:pPr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DAC46802-9493-4F01-88AA-4D6AB03D976C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2A7B7B00-4118-4156-AEEE-DA9EDF3D8092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9540091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3123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96900"/>
            <a:ext cx="9144000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神，祢正在重排我的前途，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祢也正在拆毀我的建築；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忠心事奉的人日少一日，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誤會增加，清白逐漸消失。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>
                <a:ea typeface="標楷體" pitchFamily="65" charset="-120"/>
              </a:rPr>
              <a:t>我眼有淚珠，看不清祢臉面，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好像祢話語真實不如前；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祢使我減少，好叫祢更加添，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好叫祢旨意比前更甘甜。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571500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spcBef>
                <a:spcPct val="20000"/>
              </a:spcBef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H393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</a:t>
            </a:r>
            <a:r>
              <a:rPr lang="zh-TW" altLang="en-US" sz="2600" b="1" dirty="0">
                <a:latin typeface="Arial Narrow" pitchFamily="34" charset="0"/>
                <a:ea typeface="PMingLiU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祢正重排我的前途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(1/5)</a:t>
            </a:r>
            <a:br>
              <a:rPr lang="en-US" altLang="zh-TW" sz="2400" dirty="0">
                <a:latin typeface="Arial Narrow" pitchFamily="34" charset="0"/>
                <a:ea typeface="標楷體" pitchFamily="65" charset="-120"/>
              </a:rPr>
            </a:b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133350"/>
            <a:ext cx="9144000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2/5)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我幾乎要求祢停止祢手，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當我覺得我已無力再受；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但祢是神，祢怎可以讓步？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求祢不要讓步，等我順服。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>
                <a:ea typeface="標楷體" pitchFamily="65" charset="-120"/>
              </a:rPr>
              <a:t>我眼有淚珠，看不清祢臉面，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好像祢話語真實不如前；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祢使我減少，好叫祢更加添，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好叫祢旨意比前更甘甜。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133350"/>
            <a:ext cx="9144000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3/5)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如果祢的旨意和祢喜樂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乃是在乎我負痛苦之軛，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就願我的喜樂乃是在乎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順服祢的旨意來受痛苦。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>
                <a:ea typeface="標楷體" pitchFamily="65" charset="-120"/>
              </a:rPr>
              <a:t>我眼有淚珠，看不清祢臉面，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好像祢話語真實不如前；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祢使我減少，好叫祢更加添，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好叫祢旨意比前更甘甜。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133350"/>
            <a:ext cx="9144000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4/5)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好像祢的喜樂所需代價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乃是需我受祢阻扼倒下；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所以我就歡迎祢的阻扼，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好叫我能使祢的心喜樂。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>
                <a:ea typeface="標楷體" pitchFamily="65" charset="-120"/>
              </a:rPr>
              <a:t>我眼有淚珠，看不清祢臉面，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好像祢話語真實不如前；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祢使我減少，好叫祢更加添，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好叫祢旨意比前更甘甜。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133350"/>
            <a:ext cx="9144000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5/5)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祢將車輛賜與別人乘坐，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祢使他們從我頭上軋過；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我的所有祢正下手剝奪，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求祢留下剝奪的手給我。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>
                <a:ea typeface="標楷體" pitchFamily="65" charset="-120"/>
              </a:rPr>
              <a:t>我眼有淚珠，看不清祢臉面，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好像祢話語真實不如前；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祢使我減少，好叫祢更加添，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好叫祢旨意比前更甘甜。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705</TotalTime>
  <Words>396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H393  神，祢正重排我的前途 (1/5) 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59</cp:revision>
  <dcterms:created xsi:type="dcterms:W3CDTF">2001-04-19T19:07:54Z</dcterms:created>
  <dcterms:modified xsi:type="dcterms:W3CDTF">2017-08-05T21:05:27Z</dcterms:modified>
</cp:coreProperties>
</file>